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655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057118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0,133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түнде жаңбыр, найзағай. Жел солтүстік-батыстан, солтүстіктен соғады, күші 9-14 м/с. Ауа температурасы түнде 18-20, күндіз 30-32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солтүстік-шығыстан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43514</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7859</cp:revision>
  <cp:lastPrinted>2021-07-01T03:56:27Z</cp:lastPrinted>
  <dcterms:created xsi:type="dcterms:W3CDTF">2018-03-27T06:03:00Z</dcterms:created>
  <dcterms:modified xsi:type="dcterms:W3CDTF">2026-07-20T06:39:08Z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