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150" y="8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201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20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4380694"/>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21</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20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21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Бұлтты, жаңбыр, кей уақытта қатты жаңбыр, найзағай, күндіз бұршақ, дауыл. Солтүстік-шығыстан жел соғады, күші 9-14 м/с, күндіз екпіні 15-20, кей уақытта 23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16-18, күндіз 22-24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21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22</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Солтүстіктен жел соғады, күші           9-14 м/с. Ауа температурасы 15-17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84984"/>
            <a:ext cx="4752528" cy="27699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348880"/>
            <a:ext cx="4680520" cy="93871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21</a:t>
            </a:r>
            <a:r>
              <a:rPr lang="kk-KZ" sz="1100" dirty="0">
                <a:solidFill>
                  <a:schemeClr val="tx1"/>
                </a:solidFill>
                <a:latin typeface="Times New Roman" pitchFamily="18" charset="0"/>
                <a:cs typeface="Times New Roman" pitchFamily="18" charset="0"/>
              </a:rPr>
              <a:t> шілдеде, 22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18687</TotalTime>
  <Words>610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8319</cp:revision>
  <cp:lastPrinted>2021-07-01T03:56:27Z</cp:lastPrinted>
  <dcterms:created xsi:type="dcterms:W3CDTF">2018-03-27T06:03:00Z</dcterms:created>
  <dcterms:modified xsi:type="dcterms:W3CDTF">2026-07-20T08:41:48Z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