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6" d="100"/>
          <a:sy n="116" d="100"/>
        </p:scale>
        <p:origin x="22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1744974"/>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a:t>
                      </a:r>
                      <a:r>
                        <a:rPr lang="kk-KZ" altLang="x-none" sz="1600" b="1" i="1" dirty="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20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a:latin typeface="Times New Roman" panose="02020603050405020304" pitchFamily="18" charset="0"/>
                <a:cs typeface="Times New Roman" panose="02020603050405020304" pitchFamily="18" charset="0"/>
              </a:rPr>
              <a:t>21 шілдеге а</a:t>
            </a:r>
            <a:r>
              <a:rPr lang="kk-KZ" altLang="ru-RU" sz="1200" b="1" dirty="0">
                <a:latin typeface="Times New Roman" pitchFamily="18" charset="0"/>
                <a:cs typeface="Times New Roman" pitchFamily="18" charset="0"/>
              </a:rPr>
              <a:t>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2026 ж. 20</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a:t>
            </a:r>
            <a:r>
              <a:rPr lang="ru-RU" sz="1200" b="1" dirty="0">
                <a:latin typeface="Times New Roman" panose="02020603050405020304" pitchFamily="18" charset="0"/>
                <a:cs typeface="Times New Roman" panose="02020603050405020304" pitchFamily="18" charset="0"/>
              </a:rPr>
              <a:t> 21</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indent="177800" algn="just"/>
            <a:r>
              <a:rPr lang="kk-KZ" sz="1200" kern="1400" dirty="0">
                <a:solidFill>
                  <a:srgbClr val="000000"/>
                </a:solidFill>
                <a:latin typeface="Times New Roman" panose="02020603050405020304" pitchFamily="18" charset="0"/>
                <a:ea typeface="Times New Roman" panose="02020603050405020304" pitchFamily="18" charset="0"/>
              </a:rPr>
              <a:t>Көшпелі бұлтты, кей уақыттарда жаңбыр, найзағай, күндіз бұршақ болады. Солтүстіктен, солтүстік-батыстан жел соғады, күші 7-12, күндіз екпіні 15-18 м/с. Ауа температурасы түнде 16-18, күндіз                  26-28 градус жылы болады.</a:t>
            </a:r>
          </a:p>
          <a:p>
            <a:pPr algn="ctr"/>
            <a:r>
              <a:rPr lang="kk-KZ" altLang="ru-RU" sz="1200" b="1" dirty="0">
                <a:latin typeface="Times New Roman" panose="02020603050405020304" pitchFamily="18" charset="0"/>
                <a:cs typeface="Times New Roman" panose="02020603050405020304" pitchFamily="18" charset="0"/>
                <a:sym typeface="+mn-ea"/>
              </a:rPr>
              <a:t>22 шілде түнге ауа-райы болжамы</a:t>
            </a:r>
            <a:endParaRPr lang="kk-KZ"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2026 ж. 21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77800" algn="just"/>
            <a:r>
              <a:rPr lang="kk-KZ" sz="1200" kern="1400" dirty="0">
                <a:solidFill>
                  <a:srgbClr val="000000"/>
                </a:solidFill>
                <a:latin typeface="Times New Roman" panose="02020603050405020304" pitchFamily="18" charset="0"/>
                <a:ea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a:t>
            </a:r>
            <a:r>
              <a:rPr lang="kk-KZ" sz="1200" kern="1400" dirty="0">
                <a:solidFill>
                  <a:srgbClr val="000000"/>
                </a:solidFill>
                <a:latin typeface="Times New Roman" panose="02020603050405020304" pitchFamily="18" charset="0"/>
                <a:ea typeface="Times New Roman" panose="02020603050405020304" pitchFamily="18" charset="0"/>
              </a:rPr>
              <a:t>. Солтүстік-батыстан </a:t>
            </a:r>
            <a:r>
              <a:rPr lang="kk-KZ" sz="1200" dirty="0">
                <a:latin typeface="Times New Roman" panose="02020603050405020304" pitchFamily="18" charset="0"/>
                <a:cs typeface="Times New Roman" panose="02020603050405020304" pitchFamily="18" charset="0"/>
                <a:sym typeface="+mn-ea"/>
              </a:rPr>
              <a:t>жел соғады,</a:t>
            </a:r>
            <a:r>
              <a:rPr lang="kk-KZ" sz="1200" dirty="0">
                <a:latin typeface="Times New Roman" panose="02020603050405020304" pitchFamily="18" charset="0"/>
                <a:cs typeface="Times New Roman" panose="02020603050405020304" pitchFamily="18" charset="0"/>
              </a:rPr>
              <a:t> күші 5-10 м/с. Ауа температурасы 17-19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599566"/>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val="3583770891"/>
                    </a:ext>
                  </a:extLst>
                </a:gridCol>
                <a:gridCol w="1425868">
                  <a:extLst>
                    <a:ext uri="{9D8B030D-6E8A-4147-A177-3AD203B41FA5}">
                      <a16:colId xmlns:a16="http://schemas.microsoft.com/office/drawing/2014/main" val="1276116030"/>
                    </a:ext>
                  </a:extLst>
                </a:gridCol>
                <a:gridCol w="1353860">
                  <a:extLst>
                    <a:ext uri="{9D8B030D-6E8A-4147-A177-3AD203B41FA5}">
                      <a16:colId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a:solidFill>
                            <a:schemeClr val="tx1"/>
                          </a:solidFill>
                          <a:latin typeface="Times New Roman" panose="02020603050405020304" pitchFamily="18" charset="0"/>
                          <a:cs typeface="Times New Roman" panose="02020603050405020304" pitchFamily="18" charset="0"/>
                        </a:rPr>
                        <a:t>Күкірсутек</a:t>
                      </a:r>
                      <a:r>
                        <a:rPr lang="kk-KZ" sz="1100" baseline="0" dirty="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241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315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5500" y="233666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50" dirty="0">
                <a:solidFill>
                  <a:prstClr val="black"/>
                </a:solidFill>
                <a:latin typeface="Times New Roman" panose="02020603050405020304" pitchFamily="18" charset="0"/>
                <a:cs typeface="Times New Roman" panose="02020603050405020304" pitchFamily="18" charset="0"/>
              </a:rPr>
              <a:t>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21 </a:t>
            </a:r>
            <a:r>
              <a:rPr lang="ru-RU" sz="1150" dirty="0" err="1">
                <a:solidFill>
                  <a:prstClr val="black"/>
                </a:solidFill>
                <a:latin typeface="Times New Roman" panose="02020603050405020304" pitchFamily="18" charset="0"/>
                <a:cs typeface="Times New Roman" panose="02020603050405020304" pitchFamily="18" charset="0"/>
              </a:rPr>
              <a:t>шілдеде</a:t>
            </a:r>
            <a:r>
              <a:rPr lang="ru-RU" sz="1150" dirty="0">
                <a:solidFill>
                  <a:prstClr val="black"/>
                </a:solidFill>
                <a:latin typeface="Times New Roman" panose="02020603050405020304" pitchFamily="18" charset="0"/>
                <a:cs typeface="Times New Roman" panose="02020603050405020304" pitchFamily="18" charset="0"/>
              </a:rPr>
              <a:t>, </a:t>
            </a:r>
            <a:r>
              <a:rPr lang="kk-KZ" sz="1150" dirty="0">
                <a:solidFill>
                  <a:prstClr val="black"/>
                </a:solidFill>
                <a:latin typeface="Times New Roman" panose="02020603050405020304" pitchFamily="18" charset="0"/>
                <a:cs typeface="Times New Roman" panose="02020603050405020304" pitchFamily="18" charset="0"/>
              </a:rPr>
              <a:t>22 шілдеде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15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Жан</a:t>
            </a:r>
            <a:r>
              <a:rPr lang="kk-KZ" altLang="ru-RU" sz="1200" dirty="0">
                <a:latin typeface="Times New Roman" panose="02020603050405020304" pitchFamily="18" charset="0"/>
                <a:cs typeface="Times New Roman" panose="02020603050405020304" pitchFamily="18" charset="0"/>
              </a:rPr>
              <a:t>қ</a:t>
            </a:r>
            <a:r>
              <a:rPr lang="ru-RU" altLang="ru-RU" sz="1200" dirty="0" err="1">
                <a:latin typeface="Times New Roman" panose="02020603050405020304" pitchFamily="18" charset="0"/>
                <a:cs typeface="Times New Roman" panose="02020603050405020304" pitchFamily="18" charset="0"/>
              </a:rPr>
              <a:t>ожа</a:t>
            </a:r>
            <a:r>
              <a:rPr lang="ru-RU" altLang="ru-RU" sz="1200" dirty="0">
                <a:latin typeface="Times New Roman" panose="02020603050405020304" pitchFamily="18" charset="0"/>
                <a:cs typeface="Times New Roman" panose="02020603050405020304" pitchFamily="18" charset="0"/>
              </a:rPr>
              <a:t> батыр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89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Сагинтаева А.Т./Сұлтанова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49037</TotalTime>
  <Words>641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7106</cp:revision>
  <cp:lastPrinted>2021-07-01T07:38:07Z</cp:lastPrinted>
  <dcterms:created xsi:type="dcterms:W3CDTF">2018-03-27T06:03:00Z</dcterms:created>
  <dcterms:modified xsi:type="dcterms:W3CDTF">2026-07-20T07:48:43Z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