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13309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№153</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25481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 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20 шілдеден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21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Солтүстік-батыстан жел соғады, күші 8-13, күндіз екпіні 15-20 м/с. Ауа температурасы түнде 23-25, 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22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21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22 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Солтүстік-батыстан жел соғады, күші 8-13 м/с. Ауа </a:t>
            </a:r>
            <a:r>
              <a:rPr lang="kk-KZ" sz="1100">
                <a:latin typeface="Times New Roman" pitchFamily="18" charset="0"/>
                <a:cs typeface="Times New Roman" pitchFamily="18" charset="0"/>
              </a:rPr>
              <a:t>температурасы 23-25 </a:t>
            </a:r>
            <a:r>
              <a:rPr lang="kk-KZ" sz="1100" dirty="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21653"/>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14366</TotalTime>
  <Words>572</Words>
  <Application>Microsoft Office PowerPoint</Application>
  <PresentationFormat>Лист A4 (210x297 мм)</PresentationFormat>
  <Paragraphs>77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4263</cp:revision>
  <cp:lastPrinted>2021-07-01T03:56:27Z</cp:lastPrinted>
  <dcterms:created xsi:type="dcterms:W3CDTF">2018-03-27T06:03:00Z</dcterms:created>
  <dcterms:modified xsi:type="dcterms:W3CDTF">2026-07-20T07:13:54Z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