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660857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временами дождь, гроза, днем град. Ветер северный, северо-западный 7-12, днем порывы 15-18 м/с. Температура воздуха ночью 16-18, днем 26-28 тепла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kern="1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692829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402" y="2219757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69193</TotalTime>
  <Words>606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7373</cp:revision>
  <cp:lastPrinted>2021-02-03T11:37:00Z</cp:lastPrinted>
  <dcterms:created xsi:type="dcterms:W3CDTF">2018-03-27T06:03:00Z</dcterms:created>
  <dcterms:modified xsi:type="dcterms:W3CDTF">2026-07-20T07:28:00Z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