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201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 июля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20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21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днем кратковременный дождь, гроза. Ветер юго-западный 3-8, днем порывы 15-18 м/с. Температура воздуха ночью                        25-27 тепла, днем сильная жара 34-36 градусов.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22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22 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временами дождь, гроза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22-24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885435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20 июля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30303</TotalTime>
  <Words>833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7458</cp:revision>
  <cp:lastPrinted>2021-07-01T09:11:30Z</cp:lastPrinted>
  <dcterms:created xsi:type="dcterms:W3CDTF">2018-03-27T06:03:00Z</dcterms:created>
  <dcterms:modified xsi:type="dcterms:W3CDTF">2026-07-20T08:38:45Z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