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3964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3313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71297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                        9-14 м/с. Температура воздуха ночью 20-22, днем 28-30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29924</TotalTime>
  <Words>608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4338</cp:revision>
  <cp:lastPrinted>2021-10-15T03:50:29Z</cp:lastPrinted>
  <dcterms:created xsi:type="dcterms:W3CDTF">2018-03-27T06:03:00Z</dcterms:created>
  <dcterms:modified xsi:type="dcterms:W3CDTF">2026-07-20T07:46:59Z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