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196022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7187756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ночью дождь, гроза. Ветер северо-западный, северный 9-14 м/с. Температура воздуха ночью 18-20, днем 30-32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42091</TotalTime>
  <Words>600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7181</cp:revision>
  <cp:lastPrinted>2021-07-01T03:56:27Z</cp:lastPrinted>
  <dcterms:created xsi:type="dcterms:W3CDTF">2018-03-27T06:03:00Z</dcterms:created>
  <dcterms:modified xsi:type="dcterms:W3CDTF">2026-07-20T06:39:06Z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