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743368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9-14 м/с. Температура воздуха ночью 16-18, днем                          23-25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 юго-западный 9-14 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230167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25916</TotalTime>
  <Words>628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5299</cp:revision>
  <cp:lastPrinted>2021-07-01T03:56:27Z</cp:lastPrinted>
  <dcterms:created xsi:type="dcterms:W3CDTF">2018-03-27T06:03:00Z</dcterms:created>
  <dcterms:modified xsi:type="dcterms:W3CDTF">2026-07-20T09:14:47Z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