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02963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гроза, днем временами сильный дождь, град, шквал. Ветер северо-восточный 9-14, днем порывы 15, временами 23 м/с. Температура воздуха ночью 13-15, днем                         22-24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</a:p>
          <a:p>
            <a:pPr indent="177800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431414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28918</TotalTime>
  <Words>615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4453</cp:revision>
  <cp:lastPrinted>2021-07-01T03:56:27Z</cp:lastPrinted>
  <dcterms:created xsi:type="dcterms:W3CDTF">2018-03-27T06:03:00Z</dcterms:created>
  <dcterms:modified xsi:type="dcterms:W3CDTF">2026-07-20T08:40:30Z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