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7412445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21 июля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Днем пыльная буря.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7-12, днем 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20-22, днем 33-35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июля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8-13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08287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086882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16282</TotalTime>
  <Words>613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4242</cp:revision>
  <cp:lastPrinted>2021-07-01T03:56:27Z</cp:lastPrinted>
  <dcterms:created xsi:type="dcterms:W3CDTF">2018-03-27T06:03:00Z</dcterms:created>
  <dcterms:modified xsi:type="dcterms:W3CDTF">2026-07-20T08:59:32Z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