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04092638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085514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кратковременный дождь, гроза. Ветер северо-западный 8-13, днем порывы 15-20 м/с. Температура воздуха ночью 23-25, днем 33-35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22-24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69023" y="2060848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14486</TotalTime>
  <Words>595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4170</cp:revision>
  <cp:lastPrinted>2021-07-01T03:56:27Z</cp:lastPrinted>
  <dcterms:created xsi:type="dcterms:W3CDTF">2018-03-27T06:03:00Z</dcterms:created>
  <dcterms:modified xsi:type="dcterms:W3CDTF">2026-07-20T07:05:35Z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