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01353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юго-западный 5-10, днем порывы 15-18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17-19 тепла, днем сильная жара                     34-36 градусов.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                5-10 м/с. Температура воздуха 18-20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1396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9538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835480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29946</TotalTime>
  <Words>700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5113</cp:revision>
  <cp:lastPrinted>2026-04-01T06:23:53Z</cp:lastPrinted>
  <dcterms:created xsi:type="dcterms:W3CDTF">2018-03-27T06:03:00Z</dcterms:created>
  <dcterms:modified xsi:type="dcterms:W3CDTF">2026-07-20T08:30:54Z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