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524263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гроза. Ветер северо-западный с переходом на юго-западный 5-10, днем порывы 15-18 м/с.  Температура воздуха ночью 13-15, днем 29-31 тепла. 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                  9-14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765418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22295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4551</cp:revision>
  <cp:lastPrinted>2021-10-14T11:15:53Z</cp:lastPrinted>
  <dcterms:created xsi:type="dcterms:W3CDTF">2018-03-27T06:03:00Z</dcterms:created>
  <dcterms:modified xsi:type="dcterms:W3CDTF">2026-07-20T08:29:43Z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