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380548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июля </a:t>
            </a:r>
          </a:p>
          <a:p>
            <a:pPr lvl="0" indent="177800" algn="ctr"/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5-10, днем порывы 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18-20 тепла, днем сильная жара                         33-35 градусов.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                    5-10 м/с. Температура воздуха 18-20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145" y="35327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6626" y="257689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499107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22426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4579</cp:revision>
  <cp:lastPrinted>2021-07-01T03:56:27Z</cp:lastPrinted>
  <dcterms:created xsi:type="dcterms:W3CDTF">2018-03-27T06:03:00Z</dcterms:created>
  <dcterms:modified xsi:type="dcterms:W3CDTF">2026-07-20T08:30:19Z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