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21 июля</a:t>
            </a:r>
          </a:p>
          <a:p>
            <a:pPr indent="36195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юго-западный 5-10 м/с. Температура воздуха ночью 20-22 тепла, днем сильная жара 37-39 градусов.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22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22 июля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36195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             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17-19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23138</TotalTime>
  <Words>586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5912</cp:revision>
  <cp:lastPrinted>2021-07-01T03:56:27Z</cp:lastPrinted>
  <dcterms:created xsi:type="dcterms:W3CDTF">2018-03-27T06:03:00Z</dcterms:created>
  <dcterms:modified xsi:type="dcterms:W3CDTF">2026-07-20T07:08:51Z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