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685684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37659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град. Ветер северо-восточный 9-14, днем порывы 15-20 м/с. Температура воздуха ночью 18-20, днем 28-30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22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15-17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263367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61319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8335</cp:revision>
  <cp:lastPrinted>2025-08-12T06:13:34Z</cp:lastPrinted>
  <dcterms:created xsi:type="dcterms:W3CDTF">2018-03-27T06:03:00Z</dcterms:created>
  <dcterms:modified xsi:type="dcterms:W3CDTF">2026-07-20T08:41:13Z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