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 varScale="1">
        <p:scale>
          <a:sx n="120" d="100"/>
          <a:sy n="120" d="100"/>
        </p:scale>
        <p:origin x="2150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06117880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№201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июля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21 июля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июля 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21 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, без осадков.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юго-западный, западный 9-14, днем порывы 15 м/с. Температура воздуха ночью 23-25, днем 29-31 тепла.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22 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21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22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июля</a:t>
            </a:r>
          </a:p>
          <a:p>
            <a:pPr algn="just">
              <a:tabLst>
                <a:tab pos="3411538" algn="l"/>
              </a:tabLs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без осадков. Ветер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9-14 м/с. Температура воздуха 18-20 тепла.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20 июля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733371"/>
              </p:ext>
            </p:extLst>
          </p:nvPr>
        </p:nvGraphicFramePr>
        <p:xfrm>
          <a:off x="4999855" y="4149080"/>
          <a:ext cx="4716137" cy="17823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0704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529916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3448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289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0.578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744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0.149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0.136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96191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5052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Косубаева А.Ж.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06529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28522</TotalTime>
  <Words>631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5357</cp:revision>
  <cp:lastPrinted>2021-07-01T03:56:27Z</cp:lastPrinted>
  <dcterms:created xsi:type="dcterms:W3CDTF">2018-03-27T06:03:00Z</dcterms:created>
  <dcterms:modified xsi:type="dcterms:W3CDTF">2026-07-20T09:13:28Z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