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0358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503" y="215917"/>
            <a:ext cx="472888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до 20 ч. 21 июля</a:t>
            </a:r>
          </a:p>
          <a:p>
            <a:pPr indent="177800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временами сильный дождь гроза, днем град. Ночью и утром туман. Ветер северный 9-14, днем порывы 15-20 м/с. Температура воздуха ночью 13-15, днем 23-25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22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июля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17476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36923</TotalTime>
  <Words>614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5871</cp:revision>
  <cp:lastPrinted>2025-12-12T07:56:19Z</cp:lastPrinted>
  <dcterms:created xsi:type="dcterms:W3CDTF">2018-03-27T06:03:00Z</dcterms:created>
  <dcterms:modified xsi:type="dcterms:W3CDTF">2026-07-20T08:35:06Z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