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20 июля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3824102"/>
              </p:ext>
            </p:extLst>
          </p:nvPr>
        </p:nvGraphicFramePr>
        <p:xfrm>
          <a:off x="4953000" y="4000205"/>
          <a:ext cx="4757737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0883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60563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6291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785104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21 июля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  20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июля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21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июля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дождь, временами сильный дождь, гроза, днем град, шквал. Ветер северо-восточный 9-14 м/с, днем порывы 15-20, временами 23 м/с. Температура воздуха ночью 16-18, днем 22-24 тепла</a:t>
            </a:r>
            <a:r>
              <a:rPr lang="ru-RU" sz="1100" dirty="0"/>
              <a:t>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22 июля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21 июля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северный 9-14 м/с. Температура воздуха ночью 15-17 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25008" y="3140968"/>
            <a:ext cx="4680520" cy="276999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июля, ночью 22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/Т.Марьина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77502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21660</TotalTime>
  <Words>646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8789</cp:revision>
  <cp:lastPrinted>2021-07-01T03:56:27Z</cp:lastPrinted>
  <dcterms:created xsi:type="dcterms:W3CDTF">2018-03-27T06:03:00Z</dcterms:created>
  <dcterms:modified xsi:type="dcterms:W3CDTF">2026-07-20T08:41:29Z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