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170695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найзағай, күндіз кей уақыттарда қатты жаңбыр жауады, бұшақ, дауыл күтіледі. Оңтүстік-батыстан соғатын жел солтүстік-шығысқа ауысады, күші 9-14, күндіз екпіні 15 м/с. Ауа температурасы түнде 15-17, күндіз 24-26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21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1-6 м/с. Ауа температурасы 17-19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99698542"/>
              </p:ext>
            </p:extLst>
          </p:nvPr>
        </p:nvGraphicFramePr>
        <p:xfrm>
          <a:off x="5014637" y="4509120"/>
          <a:ext cx="4572000" cy="1952855"/>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41116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694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69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694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5694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5694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694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22679</TotalTime>
  <Words>595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4363</cp:revision>
  <cp:lastPrinted>2021-07-01T07:38:07Z</cp:lastPrinted>
  <dcterms:created xsi:type="dcterms:W3CDTF">2018-03-27T06:03:00Z</dcterms:created>
  <dcterms:modified xsi:type="dcterms:W3CDTF">2026-07-19T07:16:52Z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