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673649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19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19</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563479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4340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0.868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53777"/>
            <a:ext cx="4257035" cy="2046714"/>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20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19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20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таңертең және күндіз жаңбыр, найзағай.</a:t>
            </a:r>
            <a:r>
              <a:rPr lang="kk-KZ" sz="1100" dirty="0">
                <a:latin typeface="Times New Roman" panose="02020603050405020304" pitchFamily="18" charset="0"/>
                <a:cs typeface="Times New Roman" panose="02020603050405020304" pitchFamily="18" charset="0"/>
              </a:rPr>
              <a:t> Солтүстік-шығыстан </a:t>
            </a:r>
            <a:r>
              <a:rPr lang="kk-KZ" sz="1050" dirty="0">
                <a:latin typeface="Times New Roman" panose="02020603050405020304" pitchFamily="18" charset="0"/>
                <a:cs typeface="Times New Roman" panose="02020603050405020304" pitchFamily="18" charset="0"/>
              </a:rPr>
              <a:t>жел соғады, күші 9-14, екпіні 15-20 м/с. Ауа температурасы түнде 18-20 градус жылы, күндіз 33-35 градус қатты ыстық.</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21</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20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21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Солтүстік-батыстан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20-22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57069</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7944</cp:revision>
  <cp:lastPrinted>2025-07-15T07:11:11Z</cp:lastPrinted>
  <dcterms:created xsi:type="dcterms:W3CDTF">2018-03-27T06:03:00Z</dcterms:created>
  <dcterms:modified xsi:type="dcterms:W3CDTF">2026-07-19T06:09:23Z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