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7533579"/>
              </p:ext>
            </p:extLst>
          </p:nvPr>
        </p:nvGraphicFramePr>
        <p:xfrm>
          <a:off x="307975" y="2443336"/>
          <a:ext cx="4465638" cy="4602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50843" cy="2262158"/>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19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батыстан жел соғады, күші 5-10 м/с, күндіз екпіні 13 м/с. Ауа температурасы түнде 18-20, күндіз 30-32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21 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20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21</a:t>
            </a:r>
            <a:r>
              <a:rPr lang="kk-KZ" sz="1150" b="1" dirty="0">
                <a:latin typeface="Times New Roman" panose="02020603050405020304" pitchFamily="18" charset="0"/>
                <a:cs typeface="Times New Roman" panose="02020603050405020304" pitchFamily="18" charset="0"/>
              </a:rPr>
              <a:t>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16-18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12701632"/>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270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1.684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0.913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354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1254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4" y="6273927"/>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28472</TotalTime>
  <Words>599</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5375</cp:revision>
  <cp:lastPrinted>2021-07-01T07:38:07Z</cp:lastPrinted>
  <dcterms:created xsi:type="dcterms:W3CDTF">2018-03-27T06:03:00Z</dcterms:created>
  <dcterms:modified xsi:type="dcterms:W3CDTF">2026-07-19T07:45:02Z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