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2217063"/>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19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батыстан жел соғады, күші 9-14 м/с. Ауа температурасы түнде 18-20, күндіз 30-32 градус жылы.</a:t>
            </a:r>
            <a:endParaRPr lang="kk-KZ" altLang="ru-RU" sz="1150" b="1" dirty="0" smtClean="0">
              <a:latin typeface="Times New Roman" panose="02020603050405020304" pitchFamily="18" charset="0"/>
              <a:cs typeface="Times New Roman" panose="02020603050405020304" pitchFamily="18" charset="0"/>
            </a:endParaRP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21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20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1955442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26149</TotalTime>
  <Words>500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5180</cp:revision>
  <cp:lastPrinted>2021-07-01T07:38:07Z</cp:lastPrinted>
  <dcterms:created xsi:type="dcterms:W3CDTF">2018-03-27T06:03:00Z</dcterms:created>
  <dcterms:modified xsi:type="dcterms:W3CDTF">2026-07-19T07:39:42Z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