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numCol="1">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20 шілдеге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19 </a:t>
            </a:r>
            <a:r>
              <a:rPr lang="ru-RU" sz="1200" b="1" dirty="0" err="1" smtClean="0">
                <a:latin typeface="Times New Roman" pitchFamily="18" charset="0"/>
                <a:cs typeface="Times New Roman" pitchFamily="18" charset="0"/>
              </a:rPr>
              <a:t>шілдеде</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20</a:t>
            </a:r>
            <a:r>
              <a:rPr lang="kk-KZ" sz="1200" b="1" dirty="0" smtClean="0">
                <a:latin typeface="Times New Roman" pitchFamily="18" charset="0"/>
                <a:cs typeface="Times New Roman" pitchFamily="18" charset="0"/>
              </a:rPr>
              <a:t> шілдеде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a:t>
            </a:r>
            <a:r>
              <a:rPr lang="kk-KZ" sz="1200" dirty="0" smtClean="0">
                <a:latin typeface="Times New Roman" pitchFamily="18" charset="0"/>
                <a:cs typeface="Times New Roman" pitchFamily="18" charset="0"/>
              </a:rPr>
              <a:t>5-10, күндіз екпіні 14 </a:t>
            </a:r>
            <a:r>
              <a:rPr lang="kk-KZ" sz="1200" dirty="0" smtClean="0">
                <a:latin typeface="Times New Roman" pitchFamily="18" charset="0"/>
                <a:cs typeface="Times New Roman" pitchFamily="18" charset="0"/>
              </a:rPr>
              <a:t>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20-22 </a:t>
            </a:r>
            <a:r>
              <a:rPr lang="kk-KZ" sz="1200" dirty="0" smtClean="0">
                <a:latin typeface="Times New Roman" pitchFamily="18" charset="0"/>
                <a:cs typeface="Times New Roman" pitchFamily="18" charset="0"/>
              </a:rPr>
              <a:t>градус жылы, күндіз өте қатты ыстық 40-42 градус.</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21 шілдеге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20 шілдеде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21 </a:t>
            </a:r>
            <a:r>
              <a:rPr lang="ru-RU" sz="1200" b="1" dirty="0" err="1" smtClean="0">
                <a:latin typeface="Times New Roman" pitchFamily="18" charset="0"/>
                <a:ea typeface="Times New Roman KZ" pitchFamily="18" charset="0"/>
                <a:cs typeface="Times New Roman" pitchFamily="18" charset="0"/>
              </a:rPr>
              <a:t>шілдеде</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Солтүстік-батыстан жел соғады, күші 5-10 м/с. Ауа температурасы 20-22 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496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0,99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2385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0,47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109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0,54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400" b="1" i="1" smtClean="0">
                <a:solidFill>
                  <a:srgbClr val="000000"/>
                </a:solidFill>
                <a:latin typeface="Times New Roman" panose="02020603050405020304" pitchFamily="18" charset="0"/>
                <a:cs typeface="Times New Roman" panose="02020603050405020304" pitchFamily="18" charset="0"/>
              </a:rPr>
              <a:t>: Абдуалиева М.А</a:t>
            </a:r>
            <a:r>
              <a:rPr lang="kk-KZ"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23060</TotalTime>
  <Words>529</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6002</cp:revision>
  <cp:lastPrinted>2021-07-01T03:56:27Z</cp:lastPrinted>
  <dcterms:created xsi:type="dcterms:W3CDTF">2018-03-27T06:03:00Z</dcterms:created>
  <dcterms:modified xsi:type="dcterms:W3CDTF">2026-07-19T06:49:45Z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