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878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таңертен</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және күндіз жаңбыр, </a:t>
            </a:r>
            <a:r>
              <a:rPr lang="kk-KZ" sz="1200" dirty="0" smtClean="0">
                <a:solidFill>
                  <a:prstClr val="black"/>
                </a:solidFill>
                <a:latin typeface="Times New Roman" panose="02020603050405020304" pitchFamily="18" charset="0"/>
                <a:ea typeface="Calibri" panose="020F0502020204030204" pitchFamily="34" charset="0"/>
              </a:rPr>
              <a:t>найзағай, </a:t>
            </a:r>
            <a:r>
              <a:rPr lang="kk-KZ" sz="1200" kern="900" dirty="0" smtClean="0">
                <a:solidFill>
                  <a:srgbClr val="000000"/>
                </a:solidFill>
                <a:latin typeface="Times New Roman" panose="02020603050405020304" pitchFamily="18" charset="0"/>
                <a:ea typeface="Times New Roman" panose="02020603050405020304" pitchFamily="18" charset="0"/>
              </a:rPr>
              <a:t>бұршақ.</a:t>
            </a:r>
            <a:r>
              <a:rPr lang="kk-KZ" sz="1200" dirty="0" smtClean="0">
                <a:solidFill>
                  <a:prstClr val="black"/>
                </a:solidFill>
                <a:latin typeface="Times New Roman" panose="02020603050405020304" pitchFamily="18" charset="0"/>
                <a:ea typeface="Calibri" panose="020F0502020204030204" pitchFamily="34" charset="0"/>
              </a:rPr>
              <a:t> Түнде </a:t>
            </a:r>
            <a:r>
              <a:rPr lang="kk-KZ" sz="1200" dirty="0" smtClean="0">
                <a:solidFill>
                  <a:prstClr val="black"/>
                </a:solidFill>
                <a:latin typeface="Times New Roman" panose="02020603050405020304" pitchFamily="18" charset="0"/>
                <a:ea typeface="Calibri" panose="020F0502020204030204" pitchFamily="34" charset="0"/>
              </a:rPr>
              <a:t>және таңертн тұман</a:t>
            </a:r>
            <a:r>
              <a:rPr lang="ru-RU" sz="1200" dirty="0" smtClean="0">
                <a:solidFill>
                  <a:prstClr val="black"/>
                </a:solidFill>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a:t>
            </a:r>
            <a:r>
              <a:rPr lang="ru-RU" sz="1200" dirty="0" smtClean="0">
                <a:solidFill>
                  <a:prstClr val="black"/>
                </a:solidFill>
                <a:latin typeface="Times New Roman" panose="02020603050405020304" pitchFamily="18" charset="0"/>
                <a:cs typeface="Times New Roman" panose="02020603050405020304" pitchFamily="18" charset="0"/>
              </a:rPr>
              <a:t>/с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rPr>
              <a:t>Ауа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13-15,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23-25 </a:t>
            </a:r>
            <a:r>
              <a:rPr lang="ru-RU" sz="1200" dirty="0" smtClean="0">
                <a:latin typeface="Times New Roman" panose="02020603050405020304" pitchFamily="18" charset="0"/>
                <a:ea typeface="Calibri" panose="020F0502020204030204" pitchFamily="34" charset="0"/>
              </a:rPr>
              <a:t>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жаңбыр, </a:t>
            </a:r>
            <a:r>
              <a:rPr lang="kk-KZ" sz="1200" dirty="0" smtClean="0">
                <a:solidFill>
                  <a:prstClr val="black"/>
                </a:solidFill>
                <a:latin typeface="Times New Roman" panose="02020603050405020304" pitchFamily="18" charset="0"/>
                <a:ea typeface="Calibri" panose="020F0502020204030204" pitchFamily="34" charset="0"/>
              </a:rPr>
              <a:t>найзағай</a:t>
            </a:r>
            <a:r>
              <a:rPr lang="ru-RU" sz="1200" dirty="0" smtClean="0">
                <a:solidFill>
                  <a:prstClr val="black"/>
                </a:solidFill>
                <a:latin typeface="Times New Roman" panose="02020603050405020304" pitchFamily="18" charset="0"/>
                <a:ea typeface="Calibri" panose="020F0502020204030204" pitchFamily="34" charset="0"/>
              </a:rPr>
              <a:t>.</a:t>
            </a:r>
            <a:r>
              <a:rPr lang="kk-KZ" sz="1200" dirty="0">
                <a:solidFill>
                  <a:prstClr val="black"/>
                </a:solidFill>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14-16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53273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32899</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5904</cp:revision>
  <cp:lastPrinted>2021-07-01T07:38:07Z</cp:lastPrinted>
  <dcterms:created xsi:type="dcterms:W3CDTF">2018-03-27T06:03:00Z</dcterms:created>
  <dcterms:modified xsi:type="dcterms:W3CDTF">2026-07-19T07:06:08Z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