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81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153216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№200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860683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0.143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796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0.159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a:t>
            </a:r>
            <a:r>
              <a:rPr lang="kk-KZ" sz="1100" dirty="0" smtClean="0">
                <a:solidFill>
                  <a:srgbClr val="000000"/>
                </a:solidFill>
                <a:latin typeface="Times New Roman"/>
              </a:rPr>
              <a:t>, </a:t>
            </a:r>
            <a:r>
              <a:rPr lang="kk-KZ" sz="1100" dirty="0" smtClean="0">
                <a:solidFill>
                  <a:srgbClr val="000000"/>
                </a:solidFill>
                <a:latin typeface="Times New Roman"/>
              </a:rPr>
              <a:t>күндіз жаңбыр</a:t>
            </a:r>
            <a:r>
              <a:rPr lang="kk-KZ" sz="1100" dirty="0" smtClean="0">
                <a:solidFill>
                  <a:srgbClr val="000000"/>
                </a:solidFill>
                <a:latin typeface="Times New Roman"/>
              </a:rPr>
              <a:t>, найзағай, </a:t>
            </a:r>
            <a:r>
              <a:rPr lang="kk-KZ" sz="1100" dirty="0" smtClean="0">
                <a:solidFill>
                  <a:srgbClr val="000000"/>
                </a:solidFill>
                <a:latin typeface="Times New Roman"/>
              </a:rPr>
              <a:t>бұршақ. </a:t>
            </a:r>
            <a:r>
              <a:rPr lang="kk-KZ" sz="1100" dirty="0" smtClean="0">
                <a:solidFill>
                  <a:srgbClr val="000000"/>
                </a:solidFill>
                <a:latin typeface="Times New Roman"/>
              </a:rPr>
              <a:t>Жел солтүстік-батыстан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9-14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16-18, </a:t>
            </a:r>
            <a:r>
              <a:rPr lang="kk-KZ" sz="1100" dirty="0">
                <a:solidFill>
                  <a:srgbClr val="000000"/>
                </a:solidFill>
                <a:latin typeface="Times New Roman"/>
              </a:rPr>
              <a:t>күндіз </a:t>
            </a:r>
            <a:r>
              <a:rPr lang="kk-KZ" sz="1100" dirty="0" smtClean="0">
                <a:solidFill>
                  <a:srgbClr val="000000"/>
                </a:solidFill>
                <a:latin typeface="Times New Roman"/>
              </a:rPr>
              <a:t>26-28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21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Жел солтүстік-батыстан соғады, күші 9-14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16-18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43444</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7857</cp:revision>
  <cp:lastPrinted>2021-07-01T03:56:27Z</cp:lastPrinted>
  <dcterms:created xsi:type="dcterms:W3CDTF">2018-03-27T06:03:00Z</dcterms:created>
  <dcterms:modified xsi:type="dcterms:W3CDTF">2026-07-19T06:12:06Z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