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19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3235050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20</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19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жаңбыр, найзағай, күндіз бұршақ, дауыл. Солтүстік-шығыстан</a:t>
            </a:r>
            <a:r>
              <a:rPr lang="kk-KZ" sz="1100" dirty="0"/>
              <a:t> </a:t>
            </a:r>
            <a:r>
              <a:rPr lang="kk-KZ" sz="1100" dirty="0">
                <a:latin typeface="Times New Roman" pitchFamily="18" charset="0"/>
                <a:cs typeface="Times New Roman" pitchFamily="18" charset="0"/>
              </a:rPr>
              <a:t>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23-25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21</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smtClean="0">
                <a:latin typeface="Times New Roman" pitchFamily="18" charset="0"/>
                <a:cs typeface="Times New Roman" pitchFamily="18" charset="0"/>
              </a:rPr>
              <a:t>Солтүстік-шығыстан, солтүстіктен </a:t>
            </a:r>
            <a:r>
              <a:rPr lang="kk-KZ" sz="1100" dirty="0">
                <a:latin typeface="Times New Roman" pitchFamily="18" charset="0"/>
                <a:cs typeface="Times New Roman" pitchFamily="18" charset="0"/>
              </a:rPr>
              <a:t>жел соғады, күші 9-14, екпіні 15-20 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kk-KZ" sz="1100" dirty="0">
                <a:solidFill>
                  <a:schemeClr val="tx1"/>
                </a:solidFill>
                <a:latin typeface="Times New Roman" pitchFamily="18" charset="0"/>
                <a:cs typeface="Times New Roman" pitchFamily="18" charset="0"/>
              </a:rPr>
              <a:t> шілдеде, 21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8311</cp:revision>
  <cp:lastPrinted>2021-07-01T03:56:27Z</cp:lastPrinted>
  <dcterms:created xsi:type="dcterms:W3CDTF">2018-03-27T06:03:00Z</dcterms:created>
  <dcterms:modified xsi:type="dcterms:W3CDTF">2026-07-19T08:00:58Z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