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464280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84762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8526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20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19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20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таңертең және күндіз жаңбыр, найзағай. Жел оңтүстік-шығыстан соғады,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200" b="1"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оңтүстік-шығыстан соғады, күші 9-14 м/с. Ауа температурасы 14-16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3" name="TextBox 13"/>
          <p:cNvSpPr txBox="1"/>
          <p:nvPr/>
        </p:nvSpPr>
        <p:spPr>
          <a:xfrm>
            <a:off x="5081368" y="351158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100244" y="25948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EFBAC0A-BDDC-812C-BF2F-ECD2810FB3A5}"/>
              </a:ext>
            </a:extLst>
          </p:cNvPr>
          <p:cNvGraphicFramePr>
            <a:graphicFrameLocks noGrp="1"/>
          </p:cNvGraphicFramePr>
          <p:nvPr>
            <p:extLst>
              <p:ext uri="{D42A27DB-BD31-4B8C-83A1-F6EECF244321}">
                <p14:modId xmlns:p14="http://schemas.microsoft.com/office/powerpoint/2010/main" val="4207100575"/>
              </p:ext>
            </p:extLst>
          </p:nvPr>
        </p:nvGraphicFramePr>
        <p:xfrm>
          <a:off x="5018549" y="424569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6412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21149</TotalTime>
  <Words>607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4505</cp:revision>
  <cp:lastPrinted>2021-07-01T03:56:27Z</cp:lastPrinted>
  <dcterms:created xsi:type="dcterms:W3CDTF">2018-03-27T06:03:00Z</dcterms:created>
  <dcterms:modified xsi:type="dcterms:W3CDTF">2026-07-19T07:54:14Z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