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09846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Оңтүстік-шығыстан соғатын жел солтүстік-шығысқа ауысады,  күші 5-10, таңертең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аздаған жаңбыр, найзағай. Жел солтүстіктен соғады, күші 5-10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929840643"/>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20551</TotalTime>
  <Words>615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4590</cp:revision>
  <cp:lastPrinted>2021-07-01T03:56:27Z</cp:lastPrinted>
  <dcterms:created xsi:type="dcterms:W3CDTF">2018-03-27T06:03:00Z</dcterms:created>
  <dcterms:modified xsi:type="dcterms:W3CDTF">2026-07-19T07:44:43Z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