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246733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6-11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23-25, күндіз 37-39 градус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21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8-13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22-24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304573"/>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2453479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18090</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4394</cp:revision>
  <cp:lastPrinted>2021-07-01T07:38:07Z</cp:lastPrinted>
  <dcterms:created xsi:type="dcterms:W3CDTF">2018-03-27T06:03:00Z</dcterms:created>
  <dcterms:modified xsi:type="dcterms:W3CDTF">2026-07-19T06:45:05Z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