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4813105"/>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 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19</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20</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түнде аздаған жаңбыр, найзағай, күндіз жаңбыр,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бұршақ, дауыл </a:t>
            </a:r>
            <a:r>
              <a:rPr lang="kk-KZ" sz="1200" kern="1400" dirty="0">
                <a:solidFill>
                  <a:srgbClr val="000000"/>
                </a:solidFill>
                <a:latin typeface="Times New Roman" panose="02020603050405020304" pitchFamily="18" charset="0"/>
                <a:ea typeface="Times New Roman" panose="02020603050405020304" pitchFamily="18" charset="0"/>
              </a:rPr>
              <a:t>болады. Батыстан, солтүстік-батыстан жел соғады, күші 7-12, күндіз </a:t>
            </a:r>
            <a:r>
              <a:rPr lang="kk-KZ" sz="1200" kern="1400">
                <a:solidFill>
                  <a:srgbClr val="000000"/>
                </a:solidFill>
                <a:latin typeface="Times New Roman" panose="02020603050405020304" pitchFamily="18" charset="0"/>
                <a:ea typeface="Times New Roman" panose="02020603050405020304" pitchFamily="18" charset="0"/>
              </a:rPr>
              <a:t>екпіні </a:t>
            </a:r>
            <a:r>
              <a:rPr lang="kk-KZ" sz="1200" kern="1400" smtClean="0">
                <a:solidFill>
                  <a:srgbClr val="000000"/>
                </a:solidFill>
                <a:latin typeface="Times New Roman" panose="02020603050405020304" pitchFamily="18" charset="0"/>
                <a:ea typeface="Times New Roman" panose="02020603050405020304" pitchFamily="18" charset="0"/>
              </a:rPr>
              <a:t>15-20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15-17, күндіз 23-25 градус жылы болады.</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21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20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20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21 шілдеде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48880</TotalTime>
  <Words>545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7102</cp:revision>
  <cp:lastPrinted>2021-07-01T07:38:07Z</cp:lastPrinted>
  <dcterms:created xsi:type="dcterms:W3CDTF">2018-03-27T06:03:00Z</dcterms:created>
  <dcterms:modified xsi:type="dcterms:W3CDTF">2026-07-19T07:24:24Z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