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15133095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№152</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602548103"/>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19 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м/с</a:t>
            </a:r>
            <a:r>
              <a:rPr lang="kk-KZ" sz="1100" dirty="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түнде 30-32 </a:t>
            </a:r>
            <a:r>
              <a:rPr lang="kk-KZ" sz="1100" dirty="0" smtClean="0">
                <a:latin typeface="Times New Roman" pitchFamily="18" charset="0"/>
                <a:cs typeface="Times New Roman" pitchFamily="18" charset="0"/>
              </a:rPr>
              <a:t>градус жылы, </a:t>
            </a:r>
            <a:r>
              <a:rPr lang="kk-KZ" sz="1100" dirty="0" smtClean="0">
                <a:latin typeface="Times New Roman" pitchFamily="18" charset="0"/>
                <a:cs typeface="Times New Roman" pitchFamily="18" charset="0"/>
              </a:rPr>
              <a:t>күндіз қатты ыстық 42-44 градус.</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21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21 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Солтүстік-батыстан жел соғады, күші 8-13 м/с. Ауа температурасы 26-28 </a:t>
            </a:r>
            <a:r>
              <a:rPr lang="kk-KZ" sz="1100" dirty="0" smtClean="0">
                <a:latin typeface="Times New Roman" pitchFamily="18" charset="0"/>
                <a:cs typeface="Times New Roman" pitchFamily="18" charset="0"/>
              </a:rPr>
              <a:t>градус жылы.</a:t>
            </a:r>
            <a:endParaRPr lang="kk-KZ" sz="1100" dirty="0" smtClean="0">
              <a:latin typeface="Times New Roman" pitchFamily="18" charset="0"/>
              <a:cs typeface="Times New Roman" pitchFamily="18" charset="0"/>
            </a:endParaRP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14365</TotalTime>
  <Words>538</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4260</cp:revision>
  <cp:lastPrinted>2021-07-01T03:56:27Z</cp:lastPrinted>
  <dcterms:created xsi:type="dcterms:W3CDTF">2018-03-27T06:03:00Z</dcterms:created>
  <dcterms:modified xsi:type="dcterms:W3CDTF">2026-07-19T07:13:21Z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