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2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750263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3-8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24-26 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37-39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smtClean="0">
                <a:latin typeface="Times New Roman" panose="02020603050405020304" pitchFamily="18" charset="0"/>
                <a:cs typeface="Times New Roman" panose="02020603050405020304" pitchFamily="18" charset="0"/>
              </a:rPr>
              <a:t>қатты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ыстық</a:t>
            </a:r>
            <a:r>
              <a:rPr lang="ru-RU" altLang="ru-RU" sz="1200" dirty="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20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23-25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98890" y="2533099"/>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3789143"/>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28695</TotalTime>
  <Words>548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5337</cp:revision>
  <cp:lastPrinted>2021-07-01T07:38:07Z</cp:lastPrinted>
  <dcterms:created xsi:type="dcterms:W3CDTF">2018-03-27T06:03:00Z</dcterms:created>
  <dcterms:modified xsi:type="dcterms:W3CDTF">2026-07-18T08:49:19Z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