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1926802"/>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18 </a:t>
                      </a:r>
                      <a:r>
                        <a:rPr lang="ru-RU" sz="1200" b="1" i="1"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18</a:t>
            </a:r>
            <a:r>
              <a:rPr lang="kk-KZ"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шілде</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3081762"/>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11247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2.249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1.447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1.413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34568"/>
            <a:ext cx="4257035" cy="1885131"/>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dirty="0">
                <a:latin typeface="Times New Roman" panose="02020603050405020304" pitchFamily="18" charset="0"/>
                <a:cs typeface="Times New Roman" panose="02020603050405020304" pitchFamily="18" charset="0"/>
              </a:rPr>
              <a:t>19 </a:t>
            </a:r>
            <a:r>
              <a:rPr lang="kk-KZ" sz="1050" b="1" kern="1400" dirty="0">
                <a:latin typeface="Times New Roman" panose="02020603050405020304" pitchFamily="18" charset="0"/>
                <a:cs typeface="Times New Roman" panose="02020603050405020304" pitchFamily="18" charset="0"/>
              </a:rPr>
              <a:t>шілдеге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18 шілде</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19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050" dirty="0">
                <a:latin typeface="Times New Roman" panose="02020603050405020304" pitchFamily="18" charset="0"/>
                <a:cs typeface="Times New Roman" panose="02020603050405020304" pitchFamily="18" charset="0"/>
              </a:rPr>
              <a:t>Көшпелі бұлтты, күндіз жаңбыр, найзағай.</a:t>
            </a:r>
            <a:r>
              <a:rPr lang="kk-KZ" sz="1100" dirty="0">
                <a:latin typeface="Times New Roman" panose="02020603050405020304" pitchFamily="18" charset="0"/>
                <a:cs typeface="Times New Roman" panose="02020603050405020304" pitchFamily="18" charset="0"/>
              </a:rPr>
              <a:t> Оңтүстіктен </a:t>
            </a:r>
            <a:r>
              <a:rPr lang="kk-KZ" sz="1050" dirty="0">
                <a:latin typeface="Times New Roman" panose="02020603050405020304" pitchFamily="18" charset="0"/>
                <a:cs typeface="Times New Roman" panose="02020603050405020304" pitchFamily="18" charset="0"/>
              </a:rPr>
              <a:t>жел соғады, күші 9-14, күндіз екпіні 15-20 м/с. Ауа температурасы түнде 18-20 градус жылы, күндіз 35-37 градус қатты ыстық.</a:t>
            </a:r>
          </a:p>
          <a:p>
            <a:pPr indent="176213" algn="just"/>
            <a:endParaRPr lang="ru-RU" sz="1050" dirty="0">
              <a:latin typeface="Times New Roman" panose="02020603050405020304" pitchFamily="18" charset="0"/>
              <a:cs typeface="Times New Roman" panose="02020603050405020304" pitchFamily="18" charset="0"/>
            </a:endParaRPr>
          </a:p>
          <a:p>
            <a:pPr algn="ctr"/>
            <a:r>
              <a:rPr lang="kk-KZ" sz="1050" b="1" dirty="0">
                <a:latin typeface="Times New Roman" panose="02020603050405020304" pitchFamily="18" charset="0"/>
                <a:cs typeface="Times New Roman" panose="02020603050405020304" pitchFamily="18" charset="0"/>
              </a:rPr>
              <a:t>Түнде 20</a:t>
            </a:r>
            <a:r>
              <a:rPr lang="kk-KZ" sz="1050" b="1" kern="1400" dirty="0">
                <a:latin typeface="Times New Roman" panose="02020603050405020304" pitchFamily="18" charset="0"/>
                <a:cs typeface="Times New Roman" panose="02020603050405020304" pitchFamily="18" charset="0"/>
              </a:rPr>
              <a:t> шілдеге </a:t>
            </a:r>
            <a:r>
              <a:rPr lang="kk-KZ" sz="1050" b="1" dirty="0">
                <a:latin typeface="Times New Roman" panose="02020603050405020304" pitchFamily="18" charset="0"/>
                <a:cs typeface="Times New Roman" panose="02020603050405020304" pitchFamily="18" charset="0"/>
              </a:rPr>
              <a:t>ауа-райы болжамы</a:t>
            </a:r>
          </a:p>
          <a:p>
            <a:pPr algn="ctr"/>
            <a:r>
              <a:rPr lang="kk-KZ" sz="1050" b="1" kern="1400" dirty="0">
                <a:latin typeface="Times New Roman" panose="02020603050405020304" pitchFamily="18" charset="0"/>
                <a:cs typeface="Times New Roman" panose="02020603050405020304" pitchFamily="18" charset="0"/>
              </a:rPr>
              <a:t>19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 20 шілде</a:t>
            </a:r>
            <a:r>
              <a:rPr lang="kk-KZ" sz="1050" b="1" dirty="0">
                <a:latin typeface="Times New Roman" panose="02020603050405020304" pitchFamily="18" charset="0"/>
                <a:cs typeface="Times New Roman" panose="02020603050405020304" pitchFamily="18" charset="0"/>
              </a:rPr>
              <a:t> сағ</a:t>
            </a:r>
            <a:r>
              <a:rPr lang="ru-RU" sz="1050" b="1" dirty="0">
                <a:latin typeface="Times New Roman" panose="02020603050405020304" pitchFamily="18" charset="0"/>
                <a:cs typeface="Times New Roman" panose="02020603050405020304" pitchFamily="18" charset="0"/>
              </a:rPr>
              <a:t>. 08.00-ге дейін </a:t>
            </a:r>
          </a:p>
          <a:p>
            <a:pPr indent="176213" algn="just"/>
            <a:r>
              <a:rPr lang="kk-KZ" sz="1050" dirty="0">
                <a:latin typeface="Times New Roman" panose="02020603050405020304" pitchFamily="18" charset="0"/>
                <a:cs typeface="Times New Roman" panose="02020603050405020304" pitchFamily="18" charset="0"/>
              </a:rPr>
              <a:t>Көшпелі бұлтты, жауын-шашынсыз. Шығыстан </a:t>
            </a:r>
            <a:r>
              <a:rPr lang="ru-RU" sz="1050" dirty="0">
                <a:latin typeface="Times New Roman" panose="02020603050405020304" pitchFamily="18" charset="0"/>
                <a:cs typeface="Times New Roman" panose="02020603050405020304" pitchFamily="18" charset="0"/>
              </a:rPr>
              <a:t>жел</a:t>
            </a:r>
            <a:r>
              <a:rPr lang="kk-KZ" sz="1050" dirty="0">
                <a:latin typeface="Times New Roman" panose="02020603050405020304" pitchFamily="18" charset="0"/>
                <a:cs typeface="Times New Roman" panose="02020603050405020304" pitchFamily="18" charset="0"/>
              </a:rPr>
              <a:t> соғады, күші 7-12</a:t>
            </a:r>
            <a:r>
              <a:rPr lang="ru-RU" sz="1050" dirty="0">
                <a:latin typeface="Times New Roman" panose="02020603050405020304" pitchFamily="18" charset="0"/>
                <a:cs typeface="Times New Roman" panose="02020603050405020304" pitchFamily="18" charset="0"/>
              </a:rPr>
              <a:t> м/с</a:t>
            </a:r>
            <a:r>
              <a:rPr lang="kk-KZ" sz="1050" dirty="0">
                <a:latin typeface="Times New Roman" panose="02020603050405020304" pitchFamily="18" charset="0"/>
                <a:cs typeface="Times New Roman" panose="02020603050405020304" pitchFamily="18" charset="0"/>
              </a:rPr>
              <a:t>. Ауа температурасы 18-20 градус жылы.</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386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050" dirty="0">
                <a:solidFill>
                  <a:schemeClr val="tx1"/>
                </a:solidFill>
                <a:latin typeface="Times New Roman" panose="02020603050405020304" pitchFamily="18" charset="0"/>
                <a:cs typeface="Times New Roman" pitchFamily="18" charset="0"/>
              </a:rPr>
              <a:t>заттардың</a:t>
            </a:r>
            <a:r>
              <a:rPr lang="ru-RU" sz="105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05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2872923805"/>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a:latin typeface="Times New Roman" panose="02020603050405020304" pitchFamily="18" charset="0"/>
                            <a:ea typeface="Times New Roman" panose="02020603050405020304" pitchFamily="18" charset="0"/>
                          </a:rPr>
                          <a:t>Метеоболжау </a:t>
                        </a:r>
                        <a:r>
                          <a:rPr lang="ru-RU" altLang="en-US" sz="800" dirty="0">
                            <a:latin typeface="Times New Roman" panose="02020603050405020304" pitchFamily="18" charset="0"/>
                            <a:ea typeface="Times New Roman" panose="02020603050405020304" pitchFamily="18" charset="0"/>
                          </a:rPr>
                          <a:t>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Головченко Е. /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57067</TotalTime>
  <Words>606</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7941</cp:revision>
  <cp:lastPrinted>2025-07-15T07:11:11Z</cp:lastPrinted>
  <dcterms:created xsi:type="dcterms:W3CDTF">2018-03-27T06:03:00Z</dcterms:created>
  <dcterms:modified xsi:type="dcterms:W3CDTF">2026-07-18T07:01:54Z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