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107" y="-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0823044"/>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шілдеге ауа-райы </a:t>
            </a:r>
            <a:r>
              <a:rPr lang="kk-KZ" altLang="ru-RU" sz="1200" b="1" dirty="0"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жаңбыр, найзағай. Оңтүстік-батыстан, батыстан жел соғады, күші 9-14, таңертең және күндіз екпіні 15-20 м/с. Ауа температурасы түнде 22-24, күндіз 32-34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20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19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20</a:t>
            </a:r>
            <a:r>
              <a:rPr lang="kk-KZ" sz="1150" b="1" dirty="0">
                <a:latin typeface="Times New Roman" panose="02020603050405020304" pitchFamily="18" charset="0"/>
                <a:cs typeface="Times New Roman" panose="02020603050405020304" pitchFamily="18" charset="0"/>
              </a:rPr>
              <a:t>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2818168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25826</TotalTime>
  <Words>566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5278</cp:revision>
  <cp:lastPrinted>2021-07-01T03:56:27Z</cp:lastPrinted>
  <dcterms:created xsi:type="dcterms:W3CDTF">2018-03-27T06:03:00Z</dcterms:created>
  <dcterms:modified xsi:type="dcterms:W3CDTF">2026-07-18T08:36:07Z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