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4838663"/>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199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шілдедегі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631490"/>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19 шілдеге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18 шілде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19 шілде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солтүстіктен, солтүстік-шығыстан соғады, күші 9-14 м/с. Ауаның температурасы түнде 27-29 градус жылы, күндіз 41-43 градус қатты ыстық.</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20 шілдеге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шілде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20 шілде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smtClean="0">
                <a:latin typeface="Times New Roman" panose="02020603050405020304" pitchFamily="18" charset="0"/>
                <a:cs typeface="Times New Roman" panose="02020603050405020304" pitchFamily="18" charset="0"/>
              </a:rPr>
              <a:t>Жел </a:t>
            </a:r>
            <a:r>
              <a:rPr lang="kk-KZ" sz="1200" smtClean="0">
                <a:latin typeface="Times New Roman" panose="02020603050405020304" pitchFamily="18" charset="0"/>
                <a:cs typeface="Times New Roman" panose="02020603050405020304" pitchFamily="18" charset="0"/>
              </a:rPr>
              <a:t>солтүстік-батыстан </a:t>
            </a:r>
            <a:r>
              <a:rPr lang="kk-KZ" sz="1200" dirty="0" smtClean="0">
                <a:latin typeface="Times New Roman" panose="02020603050405020304" pitchFamily="18" charset="0"/>
                <a:cs typeface="Times New Roman" panose="02020603050405020304" pitchFamily="18" charset="0"/>
              </a:rPr>
              <a:t>соғады, күші 7-12 м/с. Ауаның температурасы түнде 27-29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39687311"/>
              </p:ext>
            </p:extLst>
          </p:nvPr>
        </p:nvGraphicFramePr>
        <p:xfrm>
          <a:off x="5026096" y="4531958"/>
          <a:ext cx="4691064" cy="1933498"/>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0.014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0.029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0.076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978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0.196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354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0.709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334850313"/>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Жолмұрат</a:t>
                      </a:r>
                      <a:r>
                        <a:rPr lang="kk-KZ" altLang="x-none" sz="800" b="0" baseline="0" dirty="0" smtClean="0">
                          <a:latin typeface="Times New Roman" panose="02020603050405020304" pitchFamily="18" charset="0"/>
                          <a:cs typeface="Times New Roman" panose="02020603050405020304" pitchFamily="18" charset="0"/>
                        </a:rPr>
                        <a:t> Ж</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18084</TotalTime>
  <Words>552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4393</cp:revision>
  <cp:lastPrinted>2021-07-01T07:38:07Z</cp:lastPrinted>
  <dcterms:created xsi:type="dcterms:W3CDTF">2018-03-27T06:03:00Z</dcterms:created>
  <dcterms:modified xsi:type="dcterms:W3CDTF">2026-07-18T06:05:51Z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