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3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18247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860683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a:t>
            </a:r>
            <a:r>
              <a:rPr lang="kk-KZ" sz="1100" dirty="0" smtClean="0">
                <a:solidFill>
                  <a:srgbClr val="000000"/>
                </a:solidFill>
                <a:latin typeface="Times New Roman"/>
              </a:rPr>
              <a:t>жаңбыр</a:t>
            </a:r>
            <a:r>
              <a:rPr lang="kk-KZ" sz="1100" dirty="0" smtClean="0">
                <a:solidFill>
                  <a:srgbClr val="000000"/>
                </a:solidFill>
                <a:latin typeface="Times New Roman"/>
              </a:rPr>
              <a:t>, найзағай, бұршақ, дауыл. </a:t>
            </a:r>
            <a:r>
              <a:rPr lang="kk-KZ" sz="1100" dirty="0" smtClean="0">
                <a:solidFill>
                  <a:srgbClr val="000000"/>
                </a:solidFill>
                <a:latin typeface="Times New Roman"/>
              </a:rPr>
              <a:t>Жел </a:t>
            </a:r>
            <a:r>
              <a:rPr lang="kk-KZ" sz="1100" dirty="0" smtClean="0">
                <a:solidFill>
                  <a:srgbClr val="000000"/>
                </a:solidFill>
                <a:latin typeface="Times New Roman"/>
              </a:rPr>
              <a:t>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Жел солтүстік-батыстан </a:t>
            </a:r>
            <a:r>
              <a:rPr lang="kk-KZ" sz="1100" dirty="0" smtClean="0">
                <a:solidFill>
                  <a:srgbClr val="000000"/>
                </a:solidFill>
                <a:latin typeface="Times New Roman"/>
              </a:rPr>
              <a:t>соғады, күші 9-14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43440</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7856</cp:revision>
  <cp:lastPrinted>2021-07-01T03:56:27Z</cp:lastPrinted>
  <dcterms:created xsi:type="dcterms:W3CDTF">2018-03-27T06:03:00Z</dcterms:created>
  <dcterms:modified xsi:type="dcterms:W3CDTF">2026-07-18T06:55:33Z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