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61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04092638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08551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днем порывы 15-20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тепла, днем очень сильная жара 45-47 градусов.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14447</TotalTime>
  <Words>603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4164</cp:revision>
  <cp:lastPrinted>2021-07-01T03:56:27Z</cp:lastPrinted>
  <dcterms:created xsi:type="dcterms:W3CDTF">2018-03-27T06:03:00Z</dcterms:created>
  <dcterms:modified xsi:type="dcterms:W3CDTF">2026-07-18T06:36:04Z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