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1933811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19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временами дождь, гроза. Ветер юго-западный, западный 9-14 м/с. Температура воздуха ночью 18-20, днем 28-30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17-19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614432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28884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4446</cp:revision>
  <cp:lastPrinted>2021-07-01T03:56:27Z</cp:lastPrinted>
  <dcterms:created xsi:type="dcterms:W3CDTF">2018-03-27T06:03:00Z</dcterms:created>
  <dcterms:modified xsi:type="dcterms:W3CDTF">2026-07-18T07:25:50Z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