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197775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4" y="2306533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гроза. Ветер юго-западный, западный 9-14, утром и днем порывы 15-20 м/с. Температура воздуха ночью 22-24, днем 32-34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188625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25915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5296</cp:revision>
  <cp:lastPrinted>2021-07-01T03:56:27Z</cp:lastPrinted>
  <dcterms:created xsi:type="dcterms:W3CDTF">2018-03-27T06:03:00Z</dcterms:created>
  <dcterms:modified xsi:type="dcterms:W3CDTF">2026-07-18T08:19:02Z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