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18 июля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18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19 июля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тепла, днем очень сильная жара 40-42 градуса.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20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20 июля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20-22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июля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3097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Абдуалиева М.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23133</TotalTime>
  <Words>554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5905</cp:revision>
  <cp:lastPrinted>2021-07-01T03:56:27Z</cp:lastPrinted>
  <dcterms:created xsi:type="dcterms:W3CDTF">2018-03-27T06:03:00Z</dcterms:created>
  <dcterms:modified xsi:type="dcterms:W3CDTF">2026-07-18T06:47:13Z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