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05745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во второй половине дня кратковременный дождь, гроза. Ветер северо-западный, северный ночью 2-7, днем 5-10, порывы 15-20 м/с. Температура воздуха ночью 18-20 тепла, днем сильная жара 36-38 градусов. 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180" y="36425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8567" y="237471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метеорологические условия будут способствовать накоплению, днем 19, ночью 20 июля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087770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22414</TotalTime>
  <Words>649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4573</cp:revision>
  <cp:lastPrinted>2021-07-01T03:56:27Z</cp:lastPrinted>
  <dcterms:created xsi:type="dcterms:W3CDTF">2018-03-27T06:03:00Z</dcterms:created>
  <dcterms:modified xsi:type="dcterms:W3CDTF">2026-07-18T08:01:11Z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