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478591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днем небольшой дождь, гроза. Ветер западный, северо-западный 5-10, днем порывы 15 м/с. Температура воздуха ночью 14-16, 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824701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219757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69025</TotalTime>
  <Words>604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7365</cp:revision>
  <cp:lastPrinted>2021-02-03T11:37:00Z</cp:lastPrinted>
  <dcterms:created xsi:type="dcterms:W3CDTF">2018-03-27T06:03:00Z</dcterms:created>
  <dcterms:modified xsi:type="dcterms:W3CDTF">2026-07-18T07:11:05Z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