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531268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522535"/>
              </p:ext>
            </p:extLst>
          </p:nvPr>
        </p:nvGraphicFramePr>
        <p:xfrm>
          <a:off x="5007188" y="4360596"/>
          <a:ext cx="4667576" cy="1160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 июля.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северо-восточный, северный 7-12 м/с. Температура воздуха ночью 22-24, днем 30-32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июля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29916</TotalTime>
  <Words>572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4344</cp:revision>
  <cp:lastPrinted>2021-10-15T03:50:29Z</cp:lastPrinted>
  <dcterms:created xsi:type="dcterms:W3CDTF">2018-03-27T06:03:00Z</dcterms:created>
  <dcterms:modified xsi:type="dcterms:W3CDTF">2026-07-18T07:24:31Z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