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5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02957879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29181" y="383590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18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19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во второй половине дня кратковременный дождь, гроза. Ветер юго-восточный с переходом на северо-западный ночью 2-7, днем 5-10, порывы 15-18 м/с. Температура воздуха ночью 15-17, днем 28-30 тепла. </a:t>
            </a:r>
            <a:endParaRPr lang="ru-RU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20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19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4-9 м/с. Температура воздуха 13-15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71196" y="35862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70038" y="2312535"/>
            <a:ext cx="4706548" cy="120032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июля метеорологические условия будут способствовать накоплению, днем 19, ночью 20 июля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A96A1C65-9B97-77BB-5CF8-AD880B8527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6660097"/>
              </p:ext>
            </p:extLst>
          </p:nvPr>
        </p:nvGraphicFramePr>
        <p:xfrm>
          <a:off x="5073406" y="4297567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22282</TotalTime>
  <Words>649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4544</cp:revision>
  <cp:lastPrinted>2021-10-14T11:15:53Z</cp:lastPrinted>
  <dcterms:created xsi:type="dcterms:W3CDTF">2018-03-27T06:03:00Z</dcterms:created>
  <dcterms:modified xsi:type="dcterms:W3CDTF">2026-07-18T08:06:17Z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