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80179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во второй половине дня кратковременный дождь, гроза. Ветер юго-восточный с переходом на северо-западный ночью 2-7, днем 5-10, порывы 15-20 м/с. Температура воздуха ночью 17-19 тепла, днем сильная жара 35-37 градусов. 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7441" y="343337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204904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метеорологические условия будут способствовать накоплению, днем 19, ночью 20 июля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902643"/>
              </p:ext>
            </p:extLst>
          </p:nvPr>
        </p:nvGraphicFramePr>
        <p:xfrm>
          <a:off x="5013346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29923</TotalTime>
  <Words>722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5107</cp:revision>
  <cp:lastPrinted>2026-04-01T06:23:53Z</cp:lastPrinted>
  <dcterms:created xsi:type="dcterms:W3CDTF">2018-03-27T06:03:00Z</dcterms:created>
  <dcterms:modified xsi:type="dcterms:W3CDTF">2026-07-18T08:06:20Z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