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107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2733535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№199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северо-западный, западный 9-14, порывы 15-20 м/с. Температура воздуха ночью 24-26 тепла, днем сильная жара 36-38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20 июля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18-20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492895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2953597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6012</TotalTime>
  <Words>555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1240</cp:revision>
  <cp:lastPrinted>2021-07-01T03:56:27Z</cp:lastPrinted>
  <dcterms:created xsi:type="dcterms:W3CDTF">2024-09-22T07:48:17Z</dcterms:created>
  <dcterms:modified xsi:type="dcterms:W3CDTF">2026-07-18T08:50:08Z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