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2131" y="-6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62680254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№199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июля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19 июля</a:t>
            </a: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18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утром и днем дождь, гроза. Ветер юго-западный, западный 9-14, утром и днем порывы 15-20 м/с. Температура воздуха ночью 22-24, днем 32-34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en-US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ночь 20 июля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19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9-14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18-20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18 июля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9023953"/>
              </p:ext>
            </p:extLst>
          </p:nvPr>
        </p:nvGraphicFramePr>
        <p:xfrm>
          <a:off x="5103847" y="4149080"/>
          <a:ext cx="4536504" cy="22416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1.451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0.781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1106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0.221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0.267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0.107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Д.М</a:t>
            </a:r>
            <a:r>
              <a:rPr lang="kk-KZ" alt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28885</TotalTime>
  <Words>647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5458</cp:revision>
  <cp:lastPrinted>2021-07-01T03:56:27Z</cp:lastPrinted>
  <dcterms:created xsi:type="dcterms:W3CDTF">2018-03-27T06:03:00Z</dcterms:created>
  <dcterms:modified xsi:type="dcterms:W3CDTF">2026-07-18T08:35:30Z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