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196783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днем, дождь, гроза. Ветер южный 9-14, днем порывы 15-20 м/с. Температура воздуха ночью 18-20 тепла, днем сильная жара 35-37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22999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61288</TotalTime>
  <Words>646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8326</cp:revision>
  <cp:lastPrinted>2025-08-12T06:13:34Z</cp:lastPrinted>
  <dcterms:created xsi:type="dcterms:W3CDTF">2018-03-27T06:03:00Z</dcterms:created>
  <dcterms:modified xsi:type="dcterms:W3CDTF">2026-07-18T07:01:59Z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